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62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6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57916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0160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1489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5508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9109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0778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57708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20870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71024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26194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08982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56419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4635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63746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33558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4786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180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81369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396E4-D060-4AEA-9554-42AFA98FF16F}" type="datetimeFigureOut">
              <a:rPr lang="en-CA" smtClean="0"/>
              <a:t>2017-01-29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05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" smtClean="0"/>
              <a:t>Solubility</a:t>
            </a:r>
            <a:endParaRPr lang="en"/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" smtClean="0"/>
              <a:t>INB Page 28-29</a:t>
            </a:r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u="sng" dirty="0" smtClean="0"/>
              <a:t>Notes (copy down on page 29)</a:t>
            </a:r>
            <a:endParaRPr lang="en" b="1" u="sng" dirty="0"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82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dirty="0"/>
              <a:t>Solute = the substance that is dissolved.</a:t>
            </a:r>
          </a:p>
          <a:p>
            <a:pPr lvl="0" rtl="0">
              <a:spcBef>
                <a:spcPts val="0"/>
              </a:spcBef>
              <a:buNone/>
            </a:pPr>
            <a:endParaRPr sz="3000" dirty="0"/>
          </a:p>
          <a:p>
            <a:pPr lvl="0">
              <a:spcBef>
                <a:spcPts val="0"/>
              </a:spcBef>
              <a:buNone/>
            </a:pPr>
            <a:endParaRPr sz="3000" dirty="0"/>
          </a:p>
        </p:txBody>
      </p:sp>
      <p:sp>
        <p:nvSpPr>
          <p:cNvPr id="62" name="Shape 62"/>
          <p:cNvSpPr txBox="1"/>
          <p:nvPr/>
        </p:nvSpPr>
        <p:spPr>
          <a:xfrm>
            <a:off x="270450" y="2202300"/>
            <a:ext cx="8603100" cy="10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>
                <a:solidFill>
                  <a:schemeClr val="lt2"/>
                </a:solidFill>
              </a:rPr>
              <a:t>Solvent = the substance that something is dissolved into.</a:t>
            </a:r>
          </a:p>
        </p:txBody>
      </p:sp>
      <p:sp>
        <p:nvSpPr>
          <p:cNvPr id="63" name="Shape 63"/>
          <p:cNvSpPr txBox="1"/>
          <p:nvPr/>
        </p:nvSpPr>
        <p:spPr>
          <a:xfrm>
            <a:off x="311700" y="3382750"/>
            <a:ext cx="8520599" cy="149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 dirty="0">
                <a:solidFill>
                  <a:schemeClr val="lt2"/>
                </a:solidFill>
              </a:rPr>
              <a:t>Solubility = the chemical property of a substance that tell if it can dissolve a solute.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u="sng" dirty="0" smtClean="0"/>
              <a:t>Notes (write on page 29)</a:t>
            </a:r>
            <a:endParaRPr lang="en" b="1" u="sng" dirty="0"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82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</a:rPr>
              <a:t>1. Solubility is when a compound is dissolved into a liquid solution.</a:t>
            </a:r>
          </a:p>
          <a:p>
            <a:pPr lvl="0" rtl="0">
              <a:spcBef>
                <a:spcPts val="0"/>
              </a:spcBef>
              <a:buNone/>
            </a:pPr>
            <a:endParaRPr sz="3000"/>
          </a:p>
          <a:p>
            <a:pPr lvl="0" rtl="0">
              <a:spcBef>
                <a:spcPts val="0"/>
              </a:spcBef>
              <a:buNone/>
            </a:pPr>
            <a:endParaRPr sz="3000"/>
          </a:p>
        </p:txBody>
      </p:sp>
      <p:sp>
        <p:nvSpPr>
          <p:cNvPr id="82" name="Shape 82"/>
          <p:cNvSpPr txBox="1"/>
          <p:nvPr/>
        </p:nvSpPr>
        <p:spPr>
          <a:xfrm>
            <a:off x="270450" y="2648200"/>
            <a:ext cx="8603100" cy="178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>
                <a:solidFill>
                  <a:srgbClr val="FFFFFF"/>
                </a:solidFill>
              </a:rPr>
              <a:t>2. Saturation happens when the solution has taken in as much of the compound as it can hold - extra will not dissolve.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" b="1" u="sng" dirty="0" smtClean="0"/>
              <a:t>Notes </a:t>
            </a:r>
            <a:r>
              <a:rPr lang="en" b="1" u="sng" dirty="0"/>
              <a:t>(write on page 29)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82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dirty="0">
                <a:solidFill>
                  <a:srgbClr val="FFFFFF"/>
                </a:solidFill>
              </a:rPr>
              <a:t>3. Increasing heat makes the atoms move apart so that more of the compound can fit into the liquid.</a:t>
            </a:r>
          </a:p>
          <a:p>
            <a:pPr lvl="0" rtl="0">
              <a:spcBef>
                <a:spcPts val="0"/>
              </a:spcBef>
              <a:buNone/>
            </a:pPr>
            <a:endParaRPr sz="3000" dirty="0"/>
          </a:p>
          <a:p>
            <a:pPr lvl="0" rtl="0">
              <a:spcBef>
                <a:spcPts val="0"/>
              </a:spcBef>
              <a:buNone/>
            </a:pPr>
            <a:endParaRPr sz="30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Ticket Out the Door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60125" y="688775"/>
            <a:ext cx="4272300" cy="3325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u="sng">
                <a:solidFill>
                  <a:srgbClr val="FF0000"/>
                </a:solidFill>
              </a:rPr>
              <a:t>Examples:</a:t>
            </a:r>
          </a:p>
          <a:p>
            <a:pPr marL="457200" lvl="0" indent="-381000" rtl="0">
              <a:spcBef>
                <a:spcPts val="0"/>
              </a:spcBef>
              <a:buClr>
                <a:srgbClr val="FF0000"/>
              </a:buClr>
              <a:buSzPct val="100000"/>
              <a:buAutoNum type="arabicPeriod"/>
            </a:pPr>
            <a:r>
              <a:rPr lang="en" sz="2400">
                <a:solidFill>
                  <a:srgbClr val="FF0000"/>
                </a:solidFill>
              </a:rPr>
              <a:t>Sand &amp; Water</a:t>
            </a:r>
          </a:p>
          <a:p>
            <a:pPr marL="457200" lvl="0" indent="-381000" rtl="0">
              <a:spcBef>
                <a:spcPts val="0"/>
              </a:spcBef>
              <a:buClr>
                <a:srgbClr val="FF0000"/>
              </a:buClr>
              <a:buSzPct val="100000"/>
              <a:buAutoNum type="arabicPeriod"/>
            </a:pPr>
            <a:r>
              <a:rPr lang="en" sz="2400">
                <a:solidFill>
                  <a:srgbClr val="FF0000"/>
                </a:solidFill>
              </a:rPr>
              <a:t>Sugar &amp; Water</a:t>
            </a:r>
          </a:p>
          <a:p>
            <a:pPr marL="457200" lvl="0" indent="-381000" rtl="0">
              <a:spcBef>
                <a:spcPts val="0"/>
              </a:spcBef>
              <a:buClr>
                <a:srgbClr val="FF0000"/>
              </a:buClr>
              <a:buSzPct val="100000"/>
              <a:buAutoNum type="arabicPeriod"/>
            </a:pPr>
            <a:r>
              <a:rPr lang="en" sz="2400">
                <a:solidFill>
                  <a:srgbClr val="FF0000"/>
                </a:solidFill>
              </a:rPr>
              <a:t>Salt &amp; Water</a:t>
            </a:r>
          </a:p>
          <a:p>
            <a:pPr marL="457200" lvl="0" indent="-381000" rtl="0">
              <a:spcBef>
                <a:spcPts val="0"/>
              </a:spcBef>
              <a:buClr>
                <a:srgbClr val="FF0000"/>
              </a:buClr>
              <a:buSzPct val="100000"/>
              <a:buAutoNum type="arabicPeriod"/>
            </a:pPr>
            <a:r>
              <a:rPr lang="en" sz="2400">
                <a:solidFill>
                  <a:srgbClr val="FF0000"/>
                </a:solidFill>
              </a:rPr>
              <a:t>Sand &amp; Oil</a:t>
            </a:r>
          </a:p>
          <a:p>
            <a:pPr marL="457200" lvl="0" indent="-381000" rtl="0">
              <a:spcBef>
                <a:spcPts val="0"/>
              </a:spcBef>
              <a:buClr>
                <a:srgbClr val="FF0000"/>
              </a:buClr>
              <a:buSzPct val="100000"/>
              <a:buAutoNum type="arabicPeriod"/>
            </a:pPr>
            <a:r>
              <a:rPr lang="en" sz="2400">
                <a:solidFill>
                  <a:srgbClr val="FF0000"/>
                </a:solidFill>
              </a:rPr>
              <a:t>Sugar &amp; Oil</a:t>
            </a:r>
          </a:p>
          <a:p>
            <a:pPr marL="457200" lvl="0" indent="-381000" rtl="0">
              <a:spcBef>
                <a:spcPts val="0"/>
              </a:spcBef>
              <a:buClr>
                <a:srgbClr val="FF0000"/>
              </a:buClr>
              <a:buSzPct val="100000"/>
              <a:buAutoNum type="arabicPeriod"/>
            </a:pPr>
            <a:r>
              <a:rPr lang="en" sz="2400">
                <a:solidFill>
                  <a:srgbClr val="FF0000"/>
                </a:solidFill>
              </a:rPr>
              <a:t>Salt &amp; Oil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558150" y="1472550"/>
            <a:ext cx="3301199" cy="219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</a:rPr>
              <a:t>For each of these examples list the </a:t>
            </a:r>
            <a:r>
              <a:rPr lang="en" sz="3000" u="sng">
                <a:solidFill>
                  <a:srgbClr val="FFFFFF"/>
                </a:solidFill>
              </a:rPr>
              <a:t>Solute</a:t>
            </a:r>
            <a:r>
              <a:rPr lang="en" sz="3000">
                <a:solidFill>
                  <a:srgbClr val="FFFFFF"/>
                </a:solidFill>
              </a:rPr>
              <a:t>, </a:t>
            </a:r>
            <a:r>
              <a:rPr lang="en" sz="3000" u="sng">
                <a:solidFill>
                  <a:srgbClr val="FFFFFF"/>
                </a:solidFill>
              </a:rPr>
              <a:t>Solvent</a:t>
            </a:r>
            <a:r>
              <a:rPr lang="en" sz="3000">
                <a:solidFill>
                  <a:srgbClr val="FFFFFF"/>
                </a:solidFill>
              </a:rPr>
              <a:t>, and </a:t>
            </a:r>
            <a:r>
              <a:rPr lang="en" sz="3000" u="sng">
                <a:solidFill>
                  <a:srgbClr val="FFFFFF"/>
                </a:solidFill>
              </a:rPr>
              <a:t>Solubility</a:t>
            </a:r>
            <a:r>
              <a:rPr lang="en" sz="3000">
                <a:solidFill>
                  <a:srgbClr val="FFFFFF"/>
                </a:solidFill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1448</TotalTime>
  <Words>159</Words>
  <Application>Microsoft Office PowerPoint</Application>
  <PresentationFormat>On-screen Show (16:9)</PresentationFormat>
  <Paragraphs>20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Solubility</vt:lpstr>
      <vt:lpstr>Notes (copy down on page 29)</vt:lpstr>
      <vt:lpstr>Notes (write on page 29)</vt:lpstr>
      <vt:lpstr>Notes (write on page 29)</vt:lpstr>
      <vt:lpstr>Ticket Out the Door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Solubility</dc:title>
  <dc:creator>Gioello, Katie C</dc:creator>
  <cp:lastModifiedBy>Sean</cp:lastModifiedBy>
  <cp:revision>5</cp:revision>
  <dcterms:modified xsi:type="dcterms:W3CDTF">2017-01-29T13:33:26Z</dcterms:modified>
</cp:coreProperties>
</file>